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257" r:id="rId5"/>
    <p:sldId id="256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>
        <p:scale>
          <a:sx n="65" d="100"/>
          <a:sy n="65" d="100"/>
        </p:scale>
        <p:origin x="747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8EA9B1-2CEE-4A64-885B-DBF151100792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30C8E4-EA6C-4A6D-A96E-065E827766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760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err="1"/>
              <a:t>Hello</a:t>
            </a:r>
            <a:r>
              <a:rPr lang="es-ES" dirty="0"/>
              <a:t> </a:t>
            </a:r>
            <a:r>
              <a:rPr lang="es-ES" dirty="0" err="1"/>
              <a:t>everyone</a:t>
            </a:r>
            <a:r>
              <a:rPr lang="es-ES" dirty="0"/>
              <a:t>! I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pleasure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present</a:t>
            </a:r>
            <a:r>
              <a:rPr lang="es-ES" dirty="0"/>
              <a:t> </a:t>
            </a:r>
            <a:r>
              <a:rPr lang="es-ES" dirty="0" err="1"/>
              <a:t>you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first</a:t>
            </a:r>
            <a:r>
              <a:rPr lang="es-ES" dirty="0"/>
              <a:t> online </a:t>
            </a:r>
            <a:r>
              <a:rPr lang="es-ES" dirty="0" err="1"/>
              <a:t>multiplayer</a:t>
            </a:r>
            <a:r>
              <a:rPr lang="es-ES" dirty="0"/>
              <a:t> quantum </a:t>
            </a:r>
            <a:r>
              <a:rPr lang="es-ES" dirty="0" err="1"/>
              <a:t>game</a:t>
            </a:r>
            <a:r>
              <a:rPr lang="es-ES" dirty="0"/>
              <a:t>: QUANTUM DUEL!!</a:t>
            </a:r>
            <a:endParaRPr lang="en-US" dirty="0"/>
          </a:p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30C8E4-EA6C-4A6D-A96E-065E827766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408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a 2-player </a:t>
            </a:r>
            <a:r>
              <a:rPr lang="es-ES" dirty="0" err="1"/>
              <a:t>game</a:t>
            </a:r>
            <a:r>
              <a:rPr lang="es-ES" dirty="0"/>
              <a:t> in </a:t>
            </a: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each</a:t>
            </a:r>
            <a:r>
              <a:rPr lang="es-ES" dirty="0"/>
              <a:t> </a:t>
            </a:r>
            <a:r>
              <a:rPr lang="es-ES" dirty="0" err="1"/>
              <a:t>player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given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same</a:t>
            </a:r>
            <a:r>
              <a:rPr lang="es-ES" dirty="0"/>
              <a:t> </a:t>
            </a:r>
            <a:r>
              <a:rPr lang="es-ES" dirty="0" err="1"/>
              <a:t>randomly</a:t>
            </a:r>
            <a:r>
              <a:rPr lang="es-ES" dirty="0"/>
              <a:t> </a:t>
            </a:r>
            <a:r>
              <a:rPr lang="es-ES" dirty="0" err="1"/>
              <a:t>choosen</a:t>
            </a:r>
            <a:r>
              <a:rPr lang="es-ES" dirty="0"/>
              <a:t> </a:t>
            </a:r>
            <a:r>
              <a:rPr lang="es-ES" dirty="0" err="1"/>
              <a:t>initial</a:t>
            </a:r>
            <a:r>
              <a:rPr lang="es-ES" dirty="0"/>
              <a:t> and final </a:t>
            </a:r>
            <a:r>
              <a:rPr lang="es-ES" dirty="0" err="1"/>
              <a:t>state</a:t>
            </a:r>
            <a:r>
              <a:rPr lang="es-ES" dirty="0"/>
              <a:t>.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first</a:t>
            </a:r>
            <a:r>
              <a:rPr lang="es-ES" dirty="0"/>
              <a:t>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form</a:t>
            </a:r>
            <a:r>
              <a:rPr lang="es-ES" dirty="0"/>
              <a:t> a </a:t>
            </a:r>
            <a:r>
              <a:rPr lang="es-ES" dirty="0" err="1"/>
              <a:t>correct</a:t>
            </a:r>
            <a:r>
              <a:rPr lang="es-ES" dirty="0"/>
              <a:t> </a:t>
            </a:r>
            <a:r>
              <a:rPr lang="es-ES" dirty="0" err="1"/>
              <a:t>circuit</a:t>
            </a:r>
            <a:r>
              <a:rPr lang="es-ES" dirty="0"/>
              <a:t> </a:t>
            </a:r>
            <a:r>
              <a:rPr lang="es-ES" dirty="0" err="1"/>
              <a:t>wins</a:t>
            </a:r>
            <a:r>
              <a:rPr lang="es-ES" dirty="0"/>
              <a:t> and </a:t>
            </a:r>
            <a:r>
              <a:rPr lang="es-ES" dirty="0" err="1"/>
              <a:t>becomes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fastest</a:t>
            </a:r>
            <a:r>
              <a:rPr lang="es-ES" dirty="0"/>
              <a:t> </a:t>
            </a:r>
            <a:r>
              <a:rPr lang="es-ES" dirty="0" err="1"/>
              <a:t>draw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Quantum West. </a:t>
            </a:r>
            <a:r>
              <a:rPr lang="es-ES" dirty="0" err="1"/>
              <a:t>Let’s</a:t>
            </a:r>
            <a:r>
              <a:rPr lang="es-ES" dirty="0"/>
              <a:t> </a:t>
            </a:r>
            <a:r>
              <a:rPr lang="es-ES" dirty="0" err="1"/>
              <a:t>see</a:t>
            </a:r>
            <a:r>
              <a:rPr lang="es-ES" dirty="0"/>
              <a:t> real </a:t>
            </a:r>
            <a:r>
              <a:rPr lang="es-ES" dirty="0" err="1"/>
              <a:t>gameplay</a:t>
            </a:r>
            <a:r>
              <a:rPr lang="es-ES" dirty="0"/>
              <a:t>!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30C8E4-EA6C-4A6D-A96E-065E827766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324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As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see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screen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two</a:t>
            </a:r>
            <a:r>
              <a:rPr lang="es-ES" dirty="0"/>
              <a:t> </a:t>
            </a:r>
            <a:r>
              <a:rPr lang="es-ES" dirty="0" err="1"/>
              <a:t>players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start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. </a:t>
            </a:r>
            <a:r>
              <a:rPr lang="es-ES" dirty="0" err="1"/>
              <a:t>When</a:t>
            </a:r>
            <a:r>
              <a:rPr lang="es-ES" dirty="0"/>
              <a:t> </a:t>
            </a:r>
            <a:r>
              <a:rPr lang="es-ES" dirty="0" err="1"/>
              <a:t>both</a:t>
            </a:r>
            <a:r>
              <a:rPr lang="es-ES" dirty="0"/>
              <a:t> ar </a:t>
            </a:r>
            <a:r>
              <a:rPr lang="es-ES" dirty="0" err="1"/>
              <a:t>connected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starts</a:t>
            </a:r>
            <a:r>
              <a:rPr lang="es-ES" dirty="0"/>
              <a:t>. Here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see</a:t>
            </a:r>
            <a:r>
              <a:rPr lang="es-ES" dirty="0"/>
              <a:t> </a:t>
            </a:r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player</a:t>
            </a:r>
            <a:r>
              <a:rPr lang="es-ES" dirty="0"/>
              <a:t>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getting</a:t>
            </a:r>
            <a:r>
              <a:rPr lang="es-ES" dirty="0"/>
              <a:t> </a:t>
            </a:r>
            <a:r>
              <a:rPr lang="es-ES" dirty="0" err="1"/>
              <a:t>stuck</a:t>
            </a:r>
            <a:r>
              <a:rPr lang="es-ES" dirty="0"/>
              <a:t>…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player</a:t>
            </a:r>
            <a:r>
              <a:rPr lang="es-ES" dirty="0"/>
              <a:t> 2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almost</a:t>
            </a:r>
            <a:r>
              <a:rPr lang="es-ES" dirty="0"/>
              <a:t> done </a:t>
            </a:r>
            <a:r>
              <a:rPr lang="es-ES" dirty="0" err="1"/>
              <a:t>aaaand</a:t>
            </a:r>
            <a:r>
              <a:rPr lang="es-ES" dirty="0"/>
              <a:t> WINS! 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30C8E4-EA6C-4A6D-A96E-065E827766C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33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main</a:t>
            </a:r>
            <a:r>
              <a:rPr lang="es-ES" dirty="0"/>
              <a:t> </a:t>
            </a:r>
            <a:r>
              <a:rPr lang="es-ES" dirty="0" err="1"/>
              <a:t>computing</a:t>
            </a:r>
            <a:r>
              <a:rPr lang="es-ES" dirty="0"/>
              <a:t> module and </a:t>
            </a:r>
            <a:r>
              <a:rPr lang="es-ES" dirty="0" err="1"/>
              <a:t>the</a:t>
            </a:r>
            <a:r>
              <a:rPr lang="es-ES" dirty="0"/>
              <a:t> server are </a:t>
            </a:r>
            <a:r>
              <a:rPr lang="es-ES" dirty="0" err="1"/>
              <a:t>developed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Python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Qiskit</a:t>
            </a:r>
            <a:r>
              <a:rPr lang="es-ES" dirty="0"/>
              <a:t> and Tornado web server.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fron-end</a:t>
            </a:r>
            <a:r>
              <a:rPr lang="es-ES" dirty="0"/>
              <a:t> </a:t>
            </a:r>
            <a:r>
              <a:rPr lang="es-ES" dirty="0" err="1"/>
              <a:t>languages</a:t>
            </a:r>
            <a:r>
              <a:rPr lang="es-ES" dirty="0"/>
              <a:t> are JavaScript, CSS and HTML. </a:t>
            </a:r>
            <a:r>
              <a:rPr lang="es-ES" dirty="0" err="1"/>
              <a:t>We</a:t>
            </a:r>
            <a:r>
              <a:rPr lang="es-ES" dirty="0"/>
              <a:t> can </a:t>
            </a:r>
            <a:r>
              <a:rPr lang="es-ES" dirty="0" err="1"/>
              <a:t>understand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internal</a:t>
            </a:r>
            <a:r>
              <a:rPr lang="es-ES" dirty="0"/>
              <a:t> </a:t>
            </a:r>
            <a:r>
              <a:rPr lang="es-ES" dirty="0" err="1"/>
              <a:t>structure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following</a:t>
            </a:r>
            <a:r>
              <a:rPr lang="es-ES" dirty="0"/>
              <a:t> </a:t>
            </a:r>
            <a:r>
              <a:rPr lang="es-ES" dirty="0" err="1"/>
              <a:t>diagram</a:t>
            </a:r>
            <a:r>
              <a:rPr lang="es-ES" dirty="0"/>
              <a:t>:</a:t>
            </a:r>
            <a:r>
              <a:rPr lang="en-US" dirty="0"/>
              <a:t> we have a levels generator, which randomly select a level from a stack of levels and is sent to the server for the game to start. The server collects the user input that is passed to a converter to transform the user input to </a:t>
            </a:r>
            <a:r>
              <a:rPr lang="en-US" dirty="0" err="1"/>
              <a:t>qiskit</a:t>
            </a:r>
            <a:r>
              <a:rPr lang="en-US" dirty="0"/>
              <a:t> circuits. We have a checker that is constantly checking if the circuit is correct and when it is correct triggers the victory! 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30C8E4-EA6C-4A6D-A96E-065E827766C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907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If</a:t>
            </a:r>
            <a:r>
              <a:rPr lang="es-ES" dirty="0"/>
              <a:t> </a:t>
            </a:r>
            <a:r>
              <a:rPr lang="es-ES" dirty="0" err="1"/>
              <a:t>you</a:t>
            </a:r>
            <a:r>
              <a:rPr lang="es-ES" dirty="0"/>
              <a:t> are </a:t>
            </a:r>
            <a:r>
              <a:rPr lang="es-ES" dirty="0" err="1"/>
              <a:t>interested</a:t>
            </a:r>
            <a:r>
              <a:rPr lang="es-ES" dirty="0"/>
              <a:t> come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us</a:t>
            </a:r>
            <a:r>
              <a:rPr lang="es-ES" dirty="0"/>
              <a:t> </a:t>
            </a:r>
            <a:r>
              <a:rPr lang="es-ES" dirty="0" err="1"/>
              <a:t>later</a:t>
            </a:r>
            <a:r>
              <a:rPr lang="es-ES" dirty="0"/>
              <a:t>: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link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play</a:t>
            </a:r>
            <a:r>
              <a:rPr lang="es-ES" dirty="0"/>
              <a:t> </a:t>
            </a:r>
            <a:r>
              <a:rPr lang="es-ES" dirty="0" err="1"/>
              <a:t>live</a:t>
            </a:r>
            <a:r>
              <a:rPr lang="es-ES" dirty="0"/>
              <a:t> in </a:t>
            </a:r>
            <a:r>
              <a:rPr lang="es-ES" dirty="0" err="1"/>
              <a:t>our</a:t>
            </a:r>
            <a:r>
              <a:rPr lang="es-ES" dirty="0"/>
              <a:t> </a:t>
            </a:r>
            <a:r>
              <a:rPr lang="es-ES" dirty="0" err="1"/>
              <a:t>github</a:t>
            </a:r>
            <a:r>
              <a:rPr lang="es-ES" dirty="0"/>
              <a:t> repo! Try </a:t>
            </a:r>
            <a:r>
              <a:rPr lang="es-ES" dirty="0" err="1"/>
              <a:t>it!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30C8E4-EA6C-4A6D-A96E-065E827766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882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621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136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20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50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49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020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25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110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284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764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02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5000">
              <a:schemeClr val="accent3">
                <a:lumMod val="0"/>
                <a:lumOff val="100000"/>
              </a:schemeClr>
            </a:gs>
            <a:gs pos="80000">
              <a:schemeClr val="bg2">
                <a:lumMod val="60000"/>
                <a:lumOff val="4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7E1D5-A250-4615-BCCC-E6F977752ED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5C60D-1DC3-49AF-AFA9-A63DA77C788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92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AB0F2-2A24-441C-B601-A7841A332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8000" dirty="0">
                <a:solidFill>
                  <a:schemeClr val="accent2">
                    <a:lumMod val="50000"/>
                  </a:schemeClr>
                </a:solidFill>
                <a:latin typeface="Rio Grande" panose="02000800000000000000" pitchFamily="2" charset="0"/>
              </a:rPr>
              <a:t>T R A I L E R</a:t>
            </a:r>
            <a:endParaRPr lang="en-US" sz="8000" dirty="0">
              <a:solidFill>
                <a:schemeClr val="accent2">
                  <a:lumMod val="50000"/>
                </a:schemeClr>
              </a:solidFill>
              <a:latin typeface="Rio Grande" panose="02000800000000000000" pitchFamily="2" charset="0"/>
            </a:endParaRP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3EBF7AC-70A6-429E-A648-8C7FD24A5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https://www.youtube.com/watch?v=icQ9r7IRp1s&amp;feature=youtu.be</a:t>
            </a:r>
          </a:p>
        </p:txBody>
      </p:sp>
    </p:spTree>
    <p:extLst>
      <p:ext uri="{BB962C8B-B14F-4D97-AF65-F5344CB8AC3E}">
        <p14:creationId xmlns:p14="http://schemas.microsoft.com/office/powerpoint/2010/main" val="1057986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libro, hombre, texto, persona&#10;&#10;Descripción generada automáticamente">
            <a:extLst>
              <a:ext uri="{FF2B5EF4-FFF2-40B4-BE49-F238E27FC236}">
                <a16:creationId xmlns:a16="http://schemas.microsoft.com/office/drawing/2014/main" id="{ED14EA8F-BAF4-4C14-9B12-F4DF4B91CD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707" y="0"/>
            <a:ext cx="8440586" cy="6845612"/>
          </a:xfrm>
          <a:prstGeom prst="rect">
            <a:avLst/>
          </a:prstGeom>
          <a:ln>
            <a:noFill/>
          </a:ln>
          <a:effectLst>
            <a:softEdge rad="469900"/>
          </a:effectLst>
        </p:spPr>
      </p:pic>
    </p:spTree>
    <p:extLst>
      <p:ext uri="{BB962C8B-B14F-4D97-AF65-F5344CB8AC3E}">
        <p14:creationId xmlns:p14="http://schemas.microsoft.com/office/powerpoint/2010/main" val="1691554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19EED0-A1B8-4ABE-AC59-5D3380864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70574" cy="1286694"/>
          </a:xfrm>
        </p:spPr>
        <p:txBody>
          <a:bodyPr>
            <a:normAutofit/>
          </a:bodyPr>
          <a:lstStyle/>
          <a:p>
            <a:pPr algn="ctr"/>
            <a:r>
              <a:rPr lang="es-ES" sz="5400" dirty="0">
                <a:solidFill>
                  <a:schemeClr val="accent3">
                    <a:lumMod val="50000"/>
                  </a:schemeClr>
                </a:solidFill>
                <a:latin typeface="Rio Grande Striped" panose="02000800000000000000" pitchFamily="2" charset="0"/>
              </a:rPr>
              <a:t>G A M E P L A Y</a:t>
            </a:r>
            <a:endParaRPr lang="en-US" sz="5400" dirty="0">
              <a:solidFill>
                <a:schemeClr val="accent3">
                  <a:lumMod val="50000"/>
                </a:schemeClr>
              </a:solidFill>
              <a:latin typeface="Rio Grande Striped" panose="02000800000000000000" pitchFamily="2" charset="0"/>
            </a:endParaRPr>
          </a:p>
        </p:txBody>
      </p:sp>
      <p:pic>
        <p:nvPicPr>
          <p:cNvPr id="4" name="gameplay">
            <a:hlinkClick r:id="" action="ppaction://media"/>
            <a:extLst>
              <a:ext uri="{FF2B5EF4-FFF2-40B4-BE49-F238E27FC236}">
                <a16:creationId xmlns:a16="http://schemas.microsoft.com/office/drawing/2014/main" id="{0D9A1B62-73E3-4648-9155-C0AA7747BED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83858" y="1504335"/>
            <a:ext cx="7638158" cy="4864357"/>
          </a:xfrm>
        </p:spPr>
      </p:pic>
    </p:spTree>
    <p:extLst>
      <p:ext uri="{BB962C8B-B14F-4D97-AF65-F5344CB8AC3E}">
        <p14:creationId xmlns:p14="http://schemas.microsoft.com/office/powerpoint/2010/main" val="391864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ECFEC9-479E-4679-990E-CC665D4C2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6600" dirty="0" err="1">
                <a:solidFill>
                  <a:schemeClr val="accent3">
                    <a:lumMod val="50000"/>
                  </a:schemeClr>
                </a:solidFill>
                <a:latin typeface="Rio Grande" panose="02000800000000000000" pitchFamily="2" charset="0"/>
              </a:rPr>
              <a:t>Technical</a:t>
            </a:r>
            <a:r>
              <a:rPr lang="es-ES" sz="6600" dirty="0">
                <a:solidFill>
                  <a:schemeClr val="accent3">
                    <a:lumMod val="50000"/>
                  </a:schemeClr>
                </a:solidFill>
                <a:latin typeface="Rio Grande" panose="02000800000000000000" pitchFamily="2" charset="0"/>
              </a:rPr>
              <a:t>  </a:t>
            </a:r>
            <a:r>
              <a:rPr lang="es-ES" sz="6600" dirty="0" err="1">
                <a:solidFill>
                  <a:schemeClr val="accent3">
                    <a:lumMod val="50000"/>
                  </a:schemeClr>
                </a:solidFill>
                <a:latin typeface="Rio Grande" panose="02000800000000000000" pitchFamily="2" charset="0"/>
              </a:rPr>
              <a:t>details</a:t>
            </a:r>
            <a:endParaRPr lang="en-US" sz="6600" dirty="0">
              <a:solidFill>
                <a:schemeClr val="accent3">
                  <a:lumMod val="50000"/>
                </a:schemeClr>
              </a:solidFill>
              <a:latin typeface="Rio Grande" panose="02000800000000000000" pitchFamily="2" charset="0"/>
            </a:endParaRPr>
          </a:p>
        </p:txBody>
      </p:sp>
      <p:pic>
        <p:nvPicPr>
          <p:cNvPr id="5" name="Marcador de contenido 4" descr="Imagen que contiene señal&#10;&#10;Descripción generada automáticamente">
            <a:extLst>
              <a:ext uri="{FF2B5EF4-FFF2-40B4-BE49-F238E27FC236}">
                <a16:creationId xmlns:a16="http://schemas.microsoft.com/office/drawing/2014/main" id="{540E1C7A-AE7B-4C71-B279-C99A17AEB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88" y="1690688"/>
            <a:ext cx="4337024" cy="435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151D7165-C460-4D98-B802-AA9181FF5CD4}"/>
              </a:ext>
            </a:extLst>
          </p:cNvPr>
          <p:cNvSpPr/>
          <p:nvPr/>
        </p:nvSpPr>
        <p:spPr>
          <a:xfrm>
            <a:off x="5921476" y="2215166"/>
            <a:ext cx="581823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4292E"/>
                </a:solidFill>
                <a:latin typeface="-apple-system"/>
              </a:rPr>
              <a:t>The main computing module and the server are developed by </a:t>
            </a:r>
            <a:r>
              <a:rPr lang="en-US" sz="2800" b="1" dirty="0">
                <a:solidFill>
                  <a:srgbClr val="24292E"/>
                </a:solidFill>
                <a:latin typeface="-apple-system"/>
              </a:rPr>
              <a:t>Python with </a:t>
            </a:r>
            <a:r>
              <a:rPr lang="en-US" sz="2800" b="1" dirty="0" err="1">
                <a:solidFill>
                  <a:srgbClr val="24292E"/>
                </a:solidFill>
                <a:latin typeface="-apple-system"/>
              </a:rPr>
              <a:t>Qiskit</a:t>
            </a:r>
            <a:r>
              <a:rPr lang="en-US" sz="2800" b="1" dirty="0">
                <a:solidFill>
                  <a:srgbClr val="24292E"/>
                </a:solidFill>
                <a:latin typeface="-apple-system"/>
              </a:rPr>
              <a:t> and Tornado web server</a:t>
            </a:r>
            <a:r>
              <a:rPr lang="en-US" sz="2800" dirty="0">
                <a:solidFill>
                  <a:srgbClr val="24292E"/>
                </a:solidFill>
                <a:latin typeface="-apple-system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24292E"/>
              </a:solidFill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24292E"/>
              </a:solidFill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4292E"/>
                </a:solidFill>
                <a:latin typeface="-apple-system"/>
              </a:rPr>
              <a:t>The front-end languages are </a:t>
            </a:r>
            <a:r>
              <a:rPr lang="en-US" sz="2800" b="1" dirty="0">
                <a:solidFill>
                  <a:srgbClr val="24292E"/>
                </a:solidFill>
                <a:latin typeface="-apple-system"/>
              </a:rPr>
              <a:t>JavaScript, CSS, and HTML</a:t>
            </a:r>
            <a:r>
              <a:rPr lang="en-US" sz="2800" dirty="0">
                <a:solidFill>
                  <a:srgbClr val="24292E"/>
                </a:solidFill>
                <a:latin typeface="-apple-system"/>
              </a:rPr>
              <a:t>.</a:t>
            </a:r>
            <a:endParaRPr lang="en-US" sz="2800" b="0" i="0" u="none" strike="noStrike" dirty="0">
              <a:solidFill>
                <a:srgbClr val="24292E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872522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16311E-F5B3-481F-B1C6-628C0D21E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903" y="2766218"/>
            <a:ext cx="10515600" cy="1325563"/>
          </a:xfrm>
        </p:spPr>
        <p:txBody>
          <a:bodyPr>
            <a:noAutofit/>
          </a:bodyPr>
          <a:lstStyle/>
          <a:p>
            <a:r>
              <a:rPr lang="es-ES" sz="18000" dirty="0">
                <a:solidFill>
                  <a:schemeClr val="accent3">
                    <a:lumMod val="50000"/>
                  </a:schemeClr>
                </a:solidFill>
                <a:latin typeface="Rio Grande" panose="02000800000000000000" pitchFamily="2" charset="0"/>
              </a:rPr>
              <a:t>TRY IT LATER!</a:t>
            </a:r>
            <a:endParaRPr lang="en-US" sz="18000" dirty="0">
              <a:solidFill>
                <a:schemeClr val="accent3">
                  <a:lumMod val="50000"/>
                </a:schemeClr>
              </a:solidFill>
              <a:latin typeface="Rio Grande" panose="02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423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ojo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A9813E1DA982245B825CDD2F7754AC7" ma:contentTypeVersion="9" ma:contentTypeDescription="Create a new document." ma:contentTypeScope="" ma:versionID="bf81fe9495c0d19cdac38f8d9d17e4a1">
  <xsd:schema xmlns:xsd="http://www.w3.org/2001/XMLSchema" xmlns:xs="http://www.w3.org/2001/XMLSchema" xmlns:p="http://schemas.microsoft.com/office/2006/metadata/properties" xmlns:ns3="43539f6b-3a27-4a20-b11e-47f4ee19cfa3" xmlns:ns4="5c3ead19-f1a3-4796-acad-cd5f269467f2" targetNamespace="http://schemas.microsoft.com/office/2006/metadata/properties" ma:root="true" ma:fieldsID="10616be4bf48a54d73402bd29e37ff1e" ns3:_="" ns4:_="">
    <xsd:import namespace="43539f6b-3a27-4a20-b11e-47f4ee19cfa3"/>
    <xsd:import namespace="5c3ead19-f1a3-4796-acad-cd5f269467f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539f6b-3a27-4a20-b11e-47f4ee19cf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3ead19-f1a3-4796-acad-cd5f269467f2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FD13213-B708-4831-AE56-D2EF04E19E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539f6b-3a27-4a20-b11e-47f4ee19cfa3"/>
    <ds:schemaRef ds:uri="5c3ead19-f1a3-4796-acad-cd5f269467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D5A976F-788F-48F1-A85C-214BA4749B9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932AD3-5173-4287-94AB-9CE7DEB98089}">
  <ds:schemaRefs>
    <ds:schemaRef ds:uri="http://purl.org/dc/elements/1.1/"/>
    <ds:schemaRef ds:uri="http://schemas.microsoft.com/office/2006/documentManagement/types"/>
    <ds:schemaRef ds:uri="43539f6b-3a27-4a20-b11e-47f4ee19cfa3"/>
    <ds:schemaRef ds:uri="http://www.w3.org/XML/1998/namespace"/>
    <ds:schemaRef ds:uri="http://purl.org/dc/dcmitype/"/>
    <ds:schemaRef ds:uri="5c3ead19-f1a3-4796-acad-cd5f269467f2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363</TotalTime>
  <Words>319</Words>
  <Application>Microsoft Office PowerPoint</Application>
  <PresentationFormat>Panorámica</PresentationFormat>
  <Paragraphs>19</Paragraphs>
  <Slides>5</Slides>
  <Notes>5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2" baseType="lpstr">
      <vt:lpstr>-apple-system</vt:lpstr>
      <vt:lpstr>Arial</vt:lpstr>
      <vt:lpstr>Calibri</vt:lpstr>
      <vt:lpstr>Calibri Light</vt:lpstr>
      <vt:lpstr>Rio Grande</vt:lpstr>
      <vt:lpstr>Rio Grande Striped</vt:lpstr>
      <vt:lpstr>Office Theme</vt:lpstr>
      <vt:lpstr>T R A I L E R</vt:lpstr>
      <vt:lpstr>Presentación de PowerPoint</vt:lpstr>
      <vt:lpstr>G A M E P L A Y</vt:lpstr>
      <vt:lpstr>Technical  details</vt:lpstr>
      <vt:lpstr>TRY IT LATER!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Eduardo González</dc:creator>
  <cp:lastModifiedBy>Eduardo González</cp:lastModifiedBy>
  <cp:revision>10</cp:revision>
  <dcterms:created xsi:type="dcterms:W3CDTF">2019-11-20T00:46:09Z</dcterms:created>
  <dcterms:modified xsi:type="dcterms:W3CDTF">2019-11-20T07:54:14Z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0x0101003A9813E1DA982245B825CDD2F7754AC7</vt:lpwstr>
  </property>
</Properties>
</file>